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6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209D"/>
    <a:srgbClr val="A83C26"/>
    <a:srgbClr val="CE4E00"/>
    <a:srgbClr val="DA3847"/>
    <a:srgbClr val="C30B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5" autoAdjust="0"/>
  </p:normalViewPr>
  <p:slideViewPr>
    <p:cSldViewPr>
      <p:cViewPr varScale="1">
        <p:scale>
          <a:sx n="79" d="100"/>
          <a:sy n="79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C53AA-7260-4659-862F-4906B5F1B9B2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360C1-CFB9-419B-B268-9D3CCEBD3E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800" dirty="0" smtClean="0"/>
              <a:t>初一至初五加收服付費</a:t>
            </a:r>
            <a:r>
              <a:rPr lang="en-US" altLang="zh-TW" sz="800" dirty="0" smtClean="0"/>
              <a:t>10</a:t>
            </a:r>
            <a:r>
              <a:rPr lang="zh-TW" altLang="en-US" sz="800" dirty="0" smtClean="0"/>
              <a:t>％</a:t>
            </a:r>
            <a:endParaRPr lang="zh-TW" altLang="en-US" sz="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360C1-CFB9-419B-B268-9D3CCEBD3E6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F8BF-4D8A-4869-B176-05E5A29A8923}" type="datetimeFigureOut">
              <a:rPr lang="zh-TW" altLang="en-US" smtClean="0"/>
              <a:pPr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50602-9880-41A9-937E-36374B509A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3312368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C00000"/>
                </a:solidFill>
              </a:rPr>
              <a:t/>
            </a:r>
            <a:br>
              <a:rPr lang="en-US" altLang="zh-TW" sz="4000" dirty="0" smtClean="0">
                <a:solidFill>
                  <a:srgbClr val="C00000"/>
                </a:solidFill>
              </a:rPr>
            </a:b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724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zh-TW" altLang="en-US" sz="4800" dirty="0" smtClean="0">
                <a:solidFill>
                  <a:srgbClr val="C00000"/>
                </a:solidFill>
              </a:rPr>
              <a:t>阿里山閣餐廳祝您用餐愉快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          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歡迎來電預約   </a:t>
            </a:r>
            <a:r>
              <a:rPr lang="en-US" altLang="zh-TW" dirty="0" smtClean="0">
                <a:solidFill>
                  <a:srgbClr val="C00000"/>
                </a:solidFill>
              </a:rPr>
              <a:t>0905-907-038</a:t>
            </a:r>
          </a:p>
          <a:p>
            <a:pPr>
              <a:buNone/>
            </a:pPr>
            <a:r>
              <a:rPr lang="zh-TW" altLang="en-US" dirty="0" smtClean="0">
                <a:solidFill>
                  <a:srgbClr val="C00000"/>
                </a:solidFill>
              </a:rPr>
              <a:t>                              </a:t>
            </a:r>
            <a:r>
              <a:rPr lang="en-US" altLang="zh-TW" dirty="0" smtClean="0">
                <a:solidFill>
                  <a:srgbClr val="C00000"/>
                </a:solidFill>
              </a:rPr>
              <a:t>05-2679278</a:t>
            </a:r>
          </a:p>
          <a:p>
            <a:pPr>
              <a:buNone/>
            </a:pPr>
            <a:r>
              <a:rPr lang="zh-TW" altLang="en-US" sz="2000" dirty="0" smtClean="0"/>
              <a:t>防疫期間請落實名制登記，量測體溫，配戴口罩</a:t>
            </a: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zh-TW" altLang="en-US" sz="1800" smtClean="0"/>
              <a:t> 初一</a:t>
            </a:r>
            <a:r>
              <a:rPr lang="zh-TW" altLang="en-US" sz="1800" dirty="0" smtClean="0"/>
              <a:t>到初五加收府務費</a:t>
            </a:r>
            <a:r>
              <a:rPr lang="en-US" altLang="zh-TW" sz="1800" dirty="0" smtClean="0"/>
              <a:t>10 </a:t>
            </a:r>
            <a:r>
              <a:rPr lang="zh-TW" altLang="en-US" sz="1800" dirty="0" smtClean="0"/>
              <a:t>％</a:t>
            </a:r>
          </a:p>
          <a:p>
            <a:pPr>
              <a:buNone/>
            </a:pPr>
            <a:r>
              <a:rPr lang="en-US" altLang="zh-TW" sz="2000" dirty="0" smtClean="0"/>
              <a:t>         </a:t>
            </a:r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                            </a:t>
            </a: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endParaRPr lang="zh-TW" altLang="en-US" sz="2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476672"/>
            <a:ext cx="8517632" cy="5729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TW" altLang="en-US" sz="3200" dirty="0" smtClean="0">
                <a:solidFill>
                  <a:srgbClr val="C00000"/>
                </a:solidFill>
              </a:rPr>
              <a:t>            </a:t>
            </a:r>
            <a:r>
              <a:rPr lang="zh-TW" altLang="en-US" sz="5400" dirty="0" smtClean="0">
                <a:solidFill>
                  <a:srgbClr val="C00000"/>
                </a:solidFill>
              </a:rPr>
              <a:t>恭賀新喜虎年行大運</a:t>
            </a:r>
            <a:r>
              <a:rPr kumimoji="0" lang="en-US" altLang="zh-TW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zh-TW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zh-TW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4221088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 rot="10800000" flipV="1">
            <a:off x="-3240359" y="4581128"/>
            <a:ext cx="3240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</p:txBody>
      </p:sp>
      <p:pic>
        <p:nvPicPr>
          <p:cNvPr id="7" name="圖片 6" descr="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7399" y="4221088"/>
            <a:ext cx="3236601" cy="2636912"/>
          </a:xfrm>
          <a:prstGeom prst="rect">
            <a:avLst/>
          </a:prstGeom>
        </p:spPr>
      </p:pic>
      <p:pic>
        <p:nvPicPr>
          <p:cNvPr id="8" name="圖片 7" descr="春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12168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444208" cy="1052736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TW" altLang="en-US" sz="7300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福</a:t>
            </a:r>
            <a:r>
              <a:rPr lang="zh-TW" altLang="en-US" sz="5400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虎</a:t>
            </a:r>
            <a:r>
              <a:rPr lang="zh-TW" altLang="en-US" sz="6000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賀</a:t>
            </a:r>
            <a:r>
              <a:rPr lang="zh-TW" altLang="en-US" sz="5400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歲開運年菜</a:t>
            </a:r>
            <a:endParaRPr lang="zh-TW" altLang="en-US" sz="5400" dirty="0">
              <a:solidFill>
                <a:srgbClr val="C00000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3059832" cy="515719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3000" b="1" dirty="0" smtClean="0">
                <a:solidFill>
                  <a:srgbClr val="AE209D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 如意雙拼</a:t>
            </a:r>
            <a:endParaRPr lang="en-US" altLang="zh-TW" sz="3000" b="1" dirty="0" smtClean="0">
              <a:solidFill>
                <a:srgbClr val="AE209D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油雞</a:t>
            </a:r>
            <a:r>
              <a:rPr lang="en-US" altLang="zh-TW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/</a:t>
            </a:r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山芋卷</a:t>
            </a:r>
            <a:endParaRPr lang="en-US" altLang="zh-TW" sz="1400" b="1" dirty="0" smtClean="0">
              <a:solidFill>
                <a:schemeClr val="accent6">
                  <a:lumMod val="75000"/>
                </a:schemeClr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r>
              <a:rPr lang="zh-TW" altLang="en-US" sz="3000" b="1" dirty="0" smtClean="0">
                <a:solidFill>
                  <a:srgbClr val="7030A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什錦魚刺羹</a:t>
            </a:r>
            <a:endParaRPr lang="en-US" altLang="zh-TW" sz="3000" b="1" dirty="0" smtClean="0">
              <a:solidFill>
                <a:srgbClr val="7030A0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r>
              <a:rPr lang="zh-TW" altLang="en-US" sz="3000" b="1" dirty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年年慶有</a:t>
            </a:r>
            <a:r>
              <a:rPr lang="zh-TW" altLang="en-US" sz="3000" b="1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魚</a:t>
            </a:r>
            <a:endParaRPr lang="en-US" altLang="zh-TW" sz="3000" b="1" dirty="0" smtClean="0">
              <a:solidFill>
                <a:srgbClr val="C00000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r>
              <a:rPr lang="zh-TW" altLang="en-US" sz="3000" b="1" dirty="0" smtClean="0">
                <a:solidFill>
                  <a:srgbClr val="00B05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四季如春</a:t>
            </a:r>
            <a:endParaRPr lang="en-US" altLang="zh-TW" sz="3000" b="1" dirty="0" smtClean="0">
              <a:solidFill>
                <a:srgbClr val="00B050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r>
              <a:rPr lang="zh-TW" altLang="en-US" sz="3000" b="1" dirty="0">
                <a:solidFill>
                  <a:schemeClr val="accent5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長壽養生</a:t>
            </a:r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雞湯</a:t>
            </a:r>
            <a:endParaRPr lang="en-US" altLang="zh-TW" sz="3000" b="1" dirty="0" smtClean="0">
              <a:solidFill>
                <a:schemeClr val="accent5">
                  <a:lumMod val="75000"/>
                </a:schemeClr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r>
              <a:rPr lang="zh-TW" altLang="en-US" b="1" dirty="0">
                <a:solidFill>
                  <a:srgbClr val="AE209D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暖心甜品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980728"/>
            <a:ext cx="30598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660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*</a:t>
            </a: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2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位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971600" y="836712"/>
            <a:ext cx="323812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3059832" y="1700808"/>
            <a:ext cx="2952328" cy="5157192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09D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如意雙拼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AE209D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油雞</a:t>
            </a:r>
            <a:r>
              <a:rPr lang="en-US" altLang="zh-TW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/</a:t>
            </a:r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山芋捲</a:t>
            </a:r>
            <a:endParaRPr lang="en-US" altLang="zh-TW" sz="1400" b="1" dirty="0" smtClean="0">
              <a:solidFill>
                <a:schemeClr val="accent6">
                  <a:lumMod val="75000"/>
                </a:schemeClr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什錦魚刺羹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年年慶有魚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000" b="1" noProof="0" dirty="0" smtClean="0">
                <a:solidFill>
                  <a:schemeClr val="accent2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山筍滷肉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四季如春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長壽養生雞湯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09D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暖心甜品</a:t>
            </a:r>
            <a:endParaRPr kumimoji="0" lang="zh-TW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AE209D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3059832" y="980728"/>
            <a:ext cx="29523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  <a:cs typeface="+mj-cs"/>
              </a:rPr>
              <a:t>  </a:t>
            </a:r>
            <a:r>
              <a:rPr kumimoji="0" lang="en-US" altLang="zh-TW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09D"/>
                </a:solidFill>
                <a:effectLst/>
                <a:uLnTx/>
                <a:uFillTx/>
                <a:latin typeface="+mn-ea"/>
                <a:cs typeface="+mj-cs"/>
              </a:rPr>
              <a:t>660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09D"/>
                </a:solidFill>
                <a:effectLst/>
                <a:uLnTx/>
                <a:uFillTx/>
                <a:latin typeface="+mn-ea"/>
                <a:cs typeface="+mj-cs"/>
              </a:rPr>
              <a:t>*</a:t>
            </a:r>
            <a:r>
              <a:rPr lang="en-US" altLang="zh-TW" sz="3200" b="1" dirty="0" smtClean="0">
                <a:solidFill>
                  <a:srgbClr val="AE209D"/>
                </a:solidFill>
                <a:latin typeface="+mn-ea"/>
                <a:cs typeface="+mj-cs"/>
              </a:rPr>
              <a:t>4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209D"/>
                </a:solidFill>
                <a:effectLst/>
                <a:uLnTx/>
                <a:uFillTx/>
                <a:latin typeface="+mn-ea"/>
                <a:cs typeface="+mj-cs"/>
              </a:rPr>
              <a:t>位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AE209D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012160" y="908720"/>
            <a:ext cx="30243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  <a:cs typeface="+mj-cs"/>
              </a:rPr>
              <a:t>  </a:t>
            </a:r>
            <a:r>
              <a:rPr kumimoji="0" lang="en-US" altLang="zh-TW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  <a:cs typeface="+mj-cs"/>
              </a:rPr>
              <a:t>660</a:t>
            </a:r>
            <a:r>
              <a:rPr kumimoji="0" lang="zh-TW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  <a:cs typeface="+mj-cs"/>
              </a:rPr>
              <a:t>*</a:t>
            </a:r>
            <a:r>
              <a:rPr lang="en-US" altLang="zh-TW" sz="3400" b="1" noProof="0" dirty="0" smtClean="0">
                <a:solidFill>
                  <a:srgbClr val="C00000"/>
                </a:solidFill>
                <a:latin typeface="+mn-ea"/>
                <a:cs typeface="+mj-cs"/>
              </a:rPr>
              <a:t>6</a:t>
            </a:r>
            <a:r>
              <a:rPr kumimoji="0" lang="zh-TW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  <a:cs typeface="+mj-cs"/>
              </a:rPr>
              <a:t>位</a:t>
            </a:r>
            <a:endParaRPr kumimoji="0" lang="zh-TW" altLang="en-US" sz="3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0" name="副標題 2"/>
          <p:cNvSpPr txBox="1">
            <a:spLocks/>
          </p:cNvSpPr>
          <p:nvPr/>
        </p:nvSpPr>
        <p:spPr>
          <a:xfrm>
            <a:off x="6012160" y="1700808"/>
            <a:ext cx="3131840" cy="51571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3847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如意雙拼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DA3847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1400" b="1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油雞</a:t>
            </a:r>
            <a:r>
              <a:rPr lang="en-US" altLang="zh-TW" sz="1400" b="1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/</a:t>
            </a:r>
            <a:r>
              <a:rPr lang="zh-TW" altLang="en-US" sz="1400" b="1" dirty="0" smtClean="0">
                <a:solidFill>
                  <a:srgbClr val="C00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山芋捲</a:t>
            </a:r>
            <a:endParaRPr kumimoji="0" lang="en-US" altLang="zh-TW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什錦魚刺羹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年年慶有魚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000" b="1" noProof="0" dirty="0" smtClean="0">
                <a:solidFill>
                  <a:srgbClr val="FFC000"/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山筍滷肉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四季如春</a:t>
            </a:r>
            <a:endParaRPr lang="en-US" altLang="zh-TW" sz="3000" b="1" dirty="0" smtClean="0">
              <a:solidFill>
                <a:srgbClr val="00B050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鐵板山豬肉</a:t>
            </a:r>
            <a:endParaRPr kumimoji="0" lang="en-US" altLang="zh-TW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長壽養生雞湯</a:t>
            </a:r>
            <a:endParaRPr lang="en-US" altLang="zh-TW" sz="3000" b="1" dirty="0" smtClean="0">
              <a:solidFill>
                <a:srgbClr val="002060"/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nty Golden Bell 新蒂金钟体" pitchFamily="66" charset="-120"/>
                <a:ea typeface="Senty Golden Bell 新蒂金钟体" pitchFamily="66" charset="-120"/>
              </a:rPr>
              <a:t>暖心甜品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nty Golden Bell 新蒂金钟体" pitchFamily="66" charset="-120"/>
              <a:ea typeface="Senty Golden Bell 新蒂金钟体" pitchFamily="66" charset="-120"/>
            </a:endParaRPr>
          </a:p>
        </p:txBody>
      </p:sp>
      <p:pic>
        <p:nvPicPr>
          <p:cNvPr id="13" name="圖片 12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60632" y="2636912"/>
            <a:ext cx="2700808" cy="1124744"/>
          </a:xfrm>
          <a:prstGeom prst="rect">
            <a:avLst/>
          </a:prstGeom>
        </p:spPr>
      </p:pic>
      <p:pic>
        <p:nvPicPr>
          <p:cNvPr id="15" name="圖片 1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180666"/>
            <a:ext cx="1835696" cy="16773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圖片 1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56776" y="4077072"/>
            <a:ext cx="1944216" cy="1080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圖片 1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04648" y="5301208"/>
            <a:ext cx="3059832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圖片 1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5877272"/>
            <a:ext cx="832834" cy="700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圖片 1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5373216"/>
            <a:ext cx="504056" cy="504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矩形 15"/>
          <p:cNvSpPr/>
          <p:nvPr/>
        </p:nvSpPr>
        <p:spPr>
          <a:xfrm>
            <a:off x="10188624" y="1196752"/>
            <a:ext cx="14943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  雞</a:t>
            </a:r>
            <a:r>
              <a:rPr lang="en-US" altLang="zh-TW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/</a:t>
            </a:r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Senty Golden Bell 新蒂金钟体" pitchFamily="66" charset="-120"/>
                <a:ea typeface="Senty Golden Bell 新蒂金钟体" pitchFamily="66" charset="-120"/>
              </a:rPr>
              <a:t>山芋卷</a:t>
            </a:r>
            <a:endParaRPr lang="en-US" altLang="zh-TW" sz="1400" b="1" dirty="0" smtClean="0">
              <a:solidFill>
                <a:schemeClr val="accent6">
                  <a:lumMod val="75000"/>
                </a:schemeClr>
              </a:solidFill>
              <a:latin typeface="Senty Golden Bell 新蒂金钟体" pitchFamily="66" charset="-120"/>
              <a:ea typeface="Senty Golden Bell 新蒂金钟体" pitchFamily="66" charset="-120"/>
            </a:endParaRPr>
          </a:p>
        </p:txBody>
      </p:sp>
      <p:pic>
        <p:nvPicPr>
          <p:cNvPr id="22" name="圖片 21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0"/>
            <a:ext cx="1872208" cy="1075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圖片 22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71792" y="0"/>
            <a:ext cx="1872208" cy="1075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圖片 2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6237312"/>
            <a:ext cx="576064" cy="484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圖片 2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5941301"/>
            <a:ext cx="1089604" cy="916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圖片 2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60432" y="6373349"/>
            <a:ext cx="576064" cy="484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圖片 2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260648" y="1196752"/>
            <a:ext cx="720080" cy="720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圖片 2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88824" y="836712"/>
            <a:ext cx="792088" cy="792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圖片 2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00792" y="1916832"/>
            <a:ext cx="864096" cy="720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圖片 2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92680" y="1916832"/>
            <a:ext cx="427949" cy="360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圖片 30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44608" y="620688"/>
            <a:ext cx="611560" cy="5040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圖片 31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861048"/>
            <a:ext cx="427949" cy="360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圖片 32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60632" y="4077072"/>
            <a:ext cx="1008112" cy="6480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4752528" cy="864096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rgbClr val="C00000"/>
                </a:solidFill>
              </a:rPr>
              <a:t>瑞 虎 豐年  迎春年菜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72816"/>
            <a:ext cx="3059832" cy="508518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/>
              <a:t>   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</a:rPr>
              <a:t>吉祥開運雙拼</a:t>
            </a:r>
            <a:endParaRPr lang="en-US" altLang="zh-TW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zh-TW" altLang="en-US" sz="1400" b="1" dirty="0" smtClean="0">
                <a:solidFill>
                  <a:srgbClr val="A83C26"/>
                </a:solidFill>
              </a:rPr>
              <a:t>                   苦茶油雞 </a:t>
            </a:r>
            <a:r>
              <a:rPr lang="en-US" altLang="zh-TW" sz="1400" b="1" dirty="0" smtClean="0"/>
              <a:t>/</a:t>
            </a:r>
            <a:r>
              <a:rPr lang="zh-TW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山芋卷</a:t>
            </a:r>
            <a:endParaRPr lang="en-US" altLang="zh-TW" sz="1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zh-TW" altLang="en-US" sz="1200" b="1" dirty="0" smtClean="0"/>
              <a:t>                  </a:t>
            </a:r>
            <a:r>
              <a:rPr lang="zh-TW" altLang="en-US" b="1" dirty="0" smtClean="0">
                <a:solidFill>
                  <a:srgbClr val="FFC000"/>
                </a:solidFill>
              </a:rPr>
              <a:t>黃金豆腐</a:t>
            </a:r>
            <a:endParaRPr lang="en-US" altLang="zh-TW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zh-TW" altLang="en-US" b="1" dirty="0" smtClean="0"/>
              <a:t>       </a:t>
            </a:r>
            <a:r>
              <a:rPr lang="zh-TW" altLang="en-US" b="1" dirty="0" smtClean="0">
                <a:solidFill>
                  <a:srgbClr val="C00000"/>
                </a:solidFill>
              </a:rPr>
              <a:t>酒香鮮蝦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rgbClr val="0070C0"/>
                </a:solidFill>
              </a:rPr>
              <a:t> 什錦魚刺海鮮羹</a:t>
            </a:r>
            <a:endParaRPr lang="en-US" altLang="zh-TW" sz="3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92D050"/>
                </a:solidFill>
              </a:rPr>
              <a:t>  阿里山高麗菜</a:t>
            </a:r>
            <a:endParaRPr lang="en-US" altLang="zh-TW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zh-TW" altLang="en-US" b="1" dirty="0" smtClean="0"/>
              <a:t>     </a:t>
            </a:r>
            <a:r>
              <a:rPr lang="zh-TW" altLang="en-US" b="1" dirty="0" smtClean="0">
                <a:solidFill>
                  <a:srgbClr val="002060"/>
                </a:solidFill>
              </a:rPr>
              <a:t>長壽養生湯  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b="1" dirty="0" smtClean="0"/>
              <a:t>       </a:t>
            </a:r>
            <a:r>
              <a:rPr lang="zh-TW" altLang="en-US" b="1" dirty="0" smtClean="0">
                <a:solidFill>
                  <a:srgbClr val="C00000"/>
                </a:solidFill>
              </a:rPr>
              <a:t>暖心甜點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b="1" dirty="0" smtClean="0"/>
              <a:t>     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1196752"/>
            <a:ext cx="305983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880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位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3059832" y="1772816"/>
            <a:ext cx="2952328" cy="508518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吉祥開運雙拼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TW" altLang="en-US" sz="1400" b="1" dirty="0" smtClean="0"/>
              <a:t>                   </a:t>
            </a:r>
            <a:r>
              <a:rPr lang="zh-TW" altLang="en-US" sz="1500" b="1" dirty="0" smtClean="0">
                <a:solidFill>
                  <a:srgbClr val="CE4E00"/>
                </a:solidFill>
              </a:rPr>
              <a:t>苦茶油雞 </a:t>
            </a:r>
            <a:r>
              <a:rPr lang="en-US" altLang="zh-TW" sz="1500" b="1" dirty="0" smtClean="0"/>
              <a:t>/</a:t>
            </a:r>
            <a:r>
              <a:rPr lang="zh-TW" altLang="en-US" sz="1500" b="1" dirty="0" smtClean="0">
                <a:solidFill>
                  <a:srgbClr val="0070C0"/>
                </a:solidFill>
              </a:rPr>
              <a:t>山芋卷</a:t>
            </a:r>
            <a:endParaRPr kumimoji="0" lang="en-US" altLang="zh-TW" sz="15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黃金豆腐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酒香鮮蝦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什錦魚刺海鮮羹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阿里山高麗菜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200" b="1" dirty="0" smtClean="0"/>
              <a:t>       山筍豬腳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TW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長壽養生湯</a:t>
            </a:r>
            <a:endParaRPr kumimoji="0" lang="en-US" altLang="zh-TW" sz="35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200" b="1" dirty="0" smtClean="0"/>
              <a:t>       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暖心甜點</a:t>
            </a:r>
            <a:r>
              <a:rPr kumimoji="0" lang="zh-TW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altLang="zh-TW" sz="3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059832" y="1196752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880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</a:t>
            </a:r>
            <a:r>
              <a:rPr lang="en-US" altLang="zh-TW" sz="32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位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5940152" y="1772816"/>
            <a:ext cx="3203848" cy="508518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200" dirty="0" smtClean="0"/>
              <a:t>         </a:t>
            </a: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吉祥開運雙拼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TW" altLang="en-US" sz="3500" b="1" dirty="0" smtClean="0"/>
              <a:t>                       </a:t>
            </a:r>
            <a:r>
              <a:rPr lang="zh-TW" altLang="en-US" sz="3500" b="1" dirty="0" smtClean="0">
                <a:solidFill>
                  <a:srgbClr val="C00000"/>
                </a:solidFill>
              </a:rPr>
              <a:t>苦茶油雞 </a:t>
            </a:r>
            <a:r>
              <a:rPr lang="en-US" altLang="zh-TW" sz="3500" b="1" dirty="0" smtClean="0"/>
              <a:t>/</a:t>
            </a:r>
            <a:r>
              <a:rPr lang="zh-TW" altLang="en-US" sz="3500" b="1" dirty="0" smtClean="0">
                <a:solidFill>
                  <a:srgbClr val="0070C0"/>
                </a:solidFill>
              </a:rPr>
              <a:t>山芋卷</a:t>
            </a:r>
            <a:endParaRPr lang="en-US" altLang="zh-TW" sz="3500" b="1" dirty="0" smtClean="0">
              <a:solidFill>
                <a:srgbClr val="0070C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1500" b="1" dirty="0" smtClean="0">
                <a:solidFill>
                  <a:srgbClr val="0070C0"/>
                </a:solidFill>
              </a:rPr>
              <a:t>                                          </a:t>
            </a: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黃金豆腐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8000" b="1" dirty="0" smtClean="0"/>
              <a:t>      </a:t>
            </a:r>
            <a:r>
              <a:rPr lang="zh-TW" altLang="en-US" sz="8000" b="1" dirty="0" smtClean="0">
                <a:solidFill>
                  <a:srgbClr val="A83C26"/>
                </a:solidFill>
              </a:rPr>
              <a:t>鐵板山豬肉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rgbClr val="A83C2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酒香鮮蝦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zh-TW" altLang="en-US" sz="7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什錦魚刺海鮮羹</a:t>
            </a:r>
            <a:endParaRPr kumimoji="0" lang="en-US" altLang="zh-TW" sz="75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阿里山高麗菜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8000" b="1" dirty="0" smtClean="0"/>
              <a:t>       山筍豬腳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長壽養生湯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8000" b="1" dirty="0" smtClean="0"/>
              <a:t>        </a:t>
            </a:r>
            <a:r>
              <a:rPr lang="zh-TW" altLang="en-US" sz="8000" b="1" dirty="0" smtClean="0">
                <a:solidFill>
                  <a:srgbClr val="C00000"/>
                </a:solidFill>
              </a:rPr>
              <a:t>暖心甜點</a:t>
            </a:r>
            <a:r>
              <a:rPr kumimoji="0" lang="zh-TW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altLang="zh-TW" sz="8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300192" y="1196752"/>
            <a:ext cx="284380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880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</a:t>
            </a:r>
            <a:r>
              <a:rPr lang="en-US" altLang="zh-TW" sz="3200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6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位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圖片 8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0"/>
            <a:ext cx="2411760" cy="1268760"/>
          </a:xfrm>
          <a:prstGeom prst="rect">
            <a:avLst/>
          </a:prstGeom>
        </p:spPr>
      </p:pic>
      <p:pic>
        <p:nvPicPr>
          <p:cNvPr id="10" name="圖片 9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07704" cy="1340768"/>
          </a:xfrm>
          <a:prstGeom prst="rect">
            <a:avLst/>
          </a:prstGeom>
        </p:spPr>
      </p:pic>
      <p:pic>
        <p:nvPicPr>
          <p:cNvPr id="11" name="圖片 10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0"/>
            <a:ext cx="2376264" cy="548680"/>
          </a:xfrm>
          <a:prstGeom prst="rect">
            <a:avLst/>
          </a:prstGeom>
        </p:spPr>
      </p:pic>
      <p:pic>
        <p:nvPicPr>
          <p:cNvPr id="12" name="圖片 11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0"/>
            <a:ext cx="2088232" cy="692696"/>
          </a:xfrm>
          <a:prstGeom prst="rect">
            <a:avLst/>
          </a:prstGeom>
        </p:spPr>
      </p:pic>
      <p:pic>
        <p:nvPicPr>
          <p:cNvPr id="13" name="圖片 12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1512168" cy="620688"/>
          </a:xfrm>
          <a:prstGeom prst="rect">
            <a:avLst/>
          </a:prstGeom>
        </p:spPr>
      </p:pic>
      <p:pic>
        <p:nvPicPr>
          <p:cNvPr id="15" name="圖片 1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0"/>
            <a:ext cx="1619672" cy="10527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圖片 1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052736"/>
            <a:ext cx="1440160" cy="1224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301</Words>
  <Application>Microsoft Office PowerPoint</Application>
  <PresentationFormat>如螢幕大小 (4:3)</PresentationFormat>
  <Paragraphs>80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 </vt:lpstr>
      <vt:lpstr>福虎賀歲開運年菜</vt:lpstr>
      <vt:lpstr>瑞 虎 豐年  迎春年菜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福虎賀歲開運年菜660*2位</dc:title>
  <dc:creator>USER</dc:creator>
  <cp:lastModifiedBy>asuspro</cp:lastModifiedBy>
  <cp:revision>69</cp:revision>
  <dcterms:created xsi:type="dcterms:W3CDTF">2022-01-09T01:20:40Z</dcterms:created>
  <dcterms:modified xsi:type="dcterms:W3CDTF">2022-01-11T05:07:44Z</dcterms:modified>
</cp:coreProperties>
</file>